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627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2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7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6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9899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93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435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6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58568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0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A95D23-C6FA-461A-906C-CA3934BB084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DECE7C-D055-4CB3-893B-1FCC955185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21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claudinedu11200.c.l.pic.centerblog.net/481e9c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86" y="0"/>
            <a:ext cx="7520152" cy="67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7446" y="506776"/>
            <a:ext cx="9694843" cy="61935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000" b="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Государственное учреждение дошкольного образования </a:t>
            </a:r>
          </a:p>
          <a:p>
            <a:pPr>
              <a:spcBef>
                <a:spcPts val="0"/>
              </a:spcBef>
            </a:pPr>
            <a:r>
              <a:rPr lang="ru-RU" sz="1000" b="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«Узденский Центр Развития Ребенка «Вясёлка»</a:t>
            </a:r>
          </a:p>
          <a:p>
            <a:endParaRPr lang="ru-RU" sz="18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Мастер-класс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педагогов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дошкольного образования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«Использование средств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ТРИЗ-технологии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воспитанниками старшего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дошкольного возраста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экологической тропинке»</a:t>
            </a:r>
          </a:p>
          <a:p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8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Беть Екатерина Васильевна,</a:t>
            </a:r>
          </a:p>
          <a:p>
            <a:pPr algn="r">
              <a:spcBef>
                <a:spcPts val="0"/>
              </a:spcBef>
            </a:pPr>
            <a:r>
              <a:rPr lang="ru-RU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воспитатель дошкольного образования</a:t>
            </a:r>
          </a:p>
          <a:p>
            <a:pPr algn="r">
              <a:spcBef>
                <a:spcPts val="0"/>
              </a:spcBef>
            </a:pPr>
            <a:r>
              <a:rPr lang="ru-RU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Первой квалификационной категории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00091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Узда, 2019</a:t>
            </a:r>
            <a:endParaRPr lang="ru-RU" sz="1100" dirty="0">
              <a:solidFill>
                <a:srgbClr val="00091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Метод синквейна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034052"/>
              </p:ext>
            </p:extLst>
          </p:nvPr>
        </p:nvGraphicFramePr>
        <p:xfrm>
          <a:off x="1250950" y="1686911"/>
          <a:ext cx="10179051" cy="4846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5836"/>
                <a:gridCol w="4190198"/>
                <a:gridCol w="33930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 строка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Одно ключевое слово, определяющее содержание синквейна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Скворец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 строка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 прилагательных, характеризующих данное предложение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Поющий, черный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 строка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Три глагола, показывающие действия понятия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Прыгает, летает, вьет гнезда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4 строка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Короткое предложение, в котором</a:t>
                      </a:r>
                      <a:r>
                        <a:rPr lang="ru-RU" b="1" baseline="0" dirty="0" smtClean="0"/>
                        <a:t> автор высказывает свое отношение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Без него не наступит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весна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395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 строка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Одно слово, обычно существительное, через которое человек выражает свои чувства, ассоциации, связанные с данным понятием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Птица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4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Всем творческих успехов!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ТРИЗ-технология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75413"/>
            <a:ext cx="10178322" cy="43041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Open Sans"/>
              </a:rPr>
              <a:t>Достоинства использования элементов </a:t>
            </a:r>
            <a:r>
              <a:rPr lang="ru-RU" b="1" dirty="0" smtClean="0">
                <a:solidFill>
                  <a:srgbClr val="002060"/>
                </a:solidFill>
                <a:latin typeface="Open Sans"/>
              </a:rPr>
              <a:t>ТРИЗ-технологии:</a:t>
            </a:r>
            <a:endParaRPr lang="ru-RU" b="1" dirty="0">
              <a:solidFill>
                <a:srgbClr val="00206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1B1C2A"/>
                </a:solidFill>
                <a:latin typeface="Open Sans"/>
              </a:rPr>
              <a:t>является универсальным инструментарием, применимым во время </a:t>
            </a:r>
            <a:r>
              <a:rPr lang="ru-RU" dirty="0" smtClean="0">
                <a:solidFill>
                  <a:srgbClr val="1B1C2A"/>
                </a:solidFill>
                <a:latin typeface="Open Sans"/>
              </a:rPr>
              <a:t>занятий</a:t>
            </a:r>
            <a:r>
              <a:rPr lang="ru-RU" dirty="0">
                <a:solidFill>
                  <a:srgbClr val="1B1C2A"/>
                </a:solidFill>
                <a:latin typeface="Open Sans"/>
              </a:rPr>
              <a:t>, игровой деятельности, режимных моментов;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1B1C2A"/>
                </a:solidFill>
                <a:latin typeface="Open Sans"/>
              </a:rPr>
              <a:t>позволяет раскрыть индивидуальность каждого ребёнка;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1B1C2A"/>
                </a:solidFill>
                <a:latin typeface="Open Sans"/>
              </a:rPr>
              <a:t>стимулирует взаимообмен оригинальными идеями;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1B1C2A"/>
                </a:solidFill>
                <a:latin typeface="Open Sans"/>
              </a:rPr>
              <a:t>помогает почувствовать вкус успеха в достижении поставленных целей;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1B1C2A"/>
                </a:solidFill>
                <a:latin typeface="Open Sans"/>
              </a:rPr>
              <a:t>стимулирует творчески активное самостоятельное мышление;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1B1C2A"/>
                </a:solidFill>
                <a:latin typeface="Open Sans"/>
              </a:rPr>
              <a:t>развивает детскую фантазию, которая находит воплощение в игровой, практической, художественной деятельности;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1B1C2A"/>
                </a:solidFill>
                <a:latin typeface="Open Sans"/>
              </a:rPr>
              <a:t>помогает сформировать личность, способную предложить нестандартное решение, найти выход из затруднительной ситуации, помочь другим взглянуть на проблему под иным углом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45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Схема </a:t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Экологической тропинки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3" y="1461462"/>
            <a:ext cx="7015656" cy="5238884"/>
          </a:xfrm>
        </p:spPr>
      </p:pic>
      <p:pic>
        <p:nvPicPr>
          <p:cNvPr id="2050" name="Picture 2" descr="https://pbs.twimg.com/profile_banners/1040711136/1490820330/1500x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3" y="6416565"/>
            <a:ext cx="2948151" cy="2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9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Метод противоречий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39319"/>
              </p:ext>
            </p:extLst>
          </p:nvPr>
        </p:nvGraphicFramePr>
        <p:xfrm>
          <a:off x="1250950" y="2286000"/>
          <a:ext cx="1017905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9525"/>
                <a:gridCol w="50895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Хорошо</a:t>
                      </a:r>
                      <a:endParaRPr lang="ru-RU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Плохо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Нравится</a:t>
                      </a:r>
                      <a:endParaRPr lang="ru-RU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Не нравится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Безопасно</a:t>
                      </a:r>
                      <a:endParaRPr lang="ru-RU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Опасно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Метод синектики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584730"/>
              </p:ext>
            </p:extLst>
          </p:nvPr>
        </p:nvGraphicFramePr>
        <p:xfrm>
          <a:off x="1250950" y="2286000"/>
          <a:ext cx="10179051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017"/>
                <a:gridCol w="3393017"/>
                <a:gridCol w="33930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Объект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Признак объекта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Сравнение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81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Системный оператор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31" y="1874516"/>
            <a:ext cx="8324193" cy="4605111"/>
          </a:xfrm>
        </p:spPr>
      </p:pic>
    </p:spTree>
    <p:extLst>
      <p:ext uri="{BB962C8B-B14F-4D97-AF65-F5344CB8AC3E}">
        <p14:creationId xmlns:p14="http://schemas.microsoft.com/office/powerpoint/2010/main" val="159145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Метод </a:t>
            </a:r>
            <a:r>
              <a:rPr lang="ru-RU" sz="3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эмпатии</a:t>
            </a:r>
            <a:endParaRPr lang="ru-RU" dirty="0"/>
          </a:p>
        </p:txBody>
      </p:sp>
      <p:pic>
        <p:nvPicPr>
          <p:cNvPr id="3074" name="Picture 2" descr="https://pimg.mycdn.me/getImage?disableStub=true&amp;type=VIDEO_S_720&amp;url=http%3A%2F%2Fvdp.mycdn.me%2FgetImage%3Fid%3D467452824176%26idx%3D4%26thumbType%3D32%26f%3D1&amp;signatureToken=LoE_fWQJ8sk2n7k7l7p6a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5" y="1874517"/>
            <a:ext cx="7549612" cy="42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7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Метод наглядного моделирования</a:t>
            </a:r>
            <a:endParaRPr lang="ru-RU" dirty="0"/>
          </a:p>
        </p:txBody>
      </p:sp>
      <p:pic>
        <p:nvPicPr>
          <p:cNvPr id="4098" name="Picture 2" descr="http://900igr.net/datas/literatura/Krasota-prirody/0005-005-Bereza-pushist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73" y="1874517"/>
            <a:ext cx="6164317" cy="462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38" y="540913"/>
            <a:ext cx="8183197" cy="6137398"/>
          </a:xfrm>
        </p:spPr>
      </p:pic>
    </p:spTree>
    <p:extLst>
      <p:ext uri="{BB962C8B-B14F-4D97-AF65-F5344CB8AC3E}">
        <p14:creationId xmlns:p14="http://schemas.microsoft.com/office/powerpoint/2010/main" val="97926806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157</TotalTime>
  <Words>220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Badge</vt:lpstr>
      <vt:lpstr>Презентация PowerPoint</vt:lpstr>
      <vt:lpstr> ТРИЗ-технология</vt:lpstr>
      <vt:lpstr>Схема  Экологической тропинки</vt:lpstr>
      <vt:lpstr> Метод противоречий</vt:lpstr>
      <vt:lpstr> Метод синектики</vt:lpstr>
      <vt:lpstr> Системный оператор</vt:lpstr>
      <vt:lpstr> Метод эмпатии</vt:lpstr>
      <vt:lpstr> Метод наглядного моделирования</vt:lpstr>
      <vt:lpstr> </vt:lpstr>
      <vt:lpstr> Метод синквейна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30</cp:revision>
  <dcterms:created xsi:type="dcterms:W3CDTF">2019-12-04T12:57:48Z</dcterms:created>
  <dcterms:modified xsi:type="dcterms:W3CDTF">2019-12-15T20:48:46Z</dcterms:modified>
</cp:coreProperties>
</file>